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slideLayouts/slideLayout10.xml" ContentType="application/vnd.openxmlformats-officedocument.presentationml.slideLayout+xml"/>
  <Override PartName="/ppt/theme/theme4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5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6.xml" ContentType="application/vnd.openxmlformats-officedocument.theme+xml"/>
  <Override PartName="/ppt/theme/theme7.xml" ContentType="application/vnd.openxmlformats-officedocument.theme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ags/tag5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>
  <p:sldMasterIdLst>
    <p:sldMasterId id="2147483648" r:id="rId1"/>
    <p:sldMasterId id="2147483653" r:id="rId2"/>
    <p:sldMasterId id="2147483656" r:id="rId3"/>
    <p:sldMasterId id="2147483658" r:id="rId4"/>
    <p:sldMasterId id="2147483660" r:id="rId5"/>
  </p:sldMasterIdLst>
  <p:notesMasterIdLst>
    <p:notesMasterId r:id="rId9"/>
  </p:notesMasterIdLst>
  <p:handoutMasterIdLst>
    <p:handoutMasterId r:id="rId10"/>
  </p:handoutMasterIdLst>
  <p:sldIdLst>
    <p:sldId id="2009" r:id="rId6"/>
    <p:sldId id="2742" r:id="rId7"/>
    <p:sldId id="2113" r:id="rId8"/>
  </p:sldIdLst>
  <p:sldSz cx="9144000" cy="5143500" type="screen16x9"/>
  <p:notesSz cx="7104063" cy="10234613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53">
          <p15:clr>
            <a:srgbClr val="A4A3A4"/>
          </p15:clr>
        </p15:guide>
        <p15:guide id="2" pos="2880">
          <p15:clr>
            <a:srgbClr val="A4A3A4"/>
          </p15:clr>
        </p15:guide>
        <p15:guide id="3" pos="360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97">
          <p15:clr>
            <a:srgbClr val="A4A3A4"/>
          </p15:clr>
        </p15:guide>
        <p15:guide id="2" pos="2216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n J" initials="LJ" lastIdx="16" clrIdx="0"/>
  <p:cmAuthor id="2" name="lenovo" initials="l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7615D"/>
    <a:srgbClr val="035390"/>
    <a:srgbClr val="002060"/>
    <a:srgbClr val="1F497D"/>
    <a:srgbClr val="706958"/>
    <a:srgbClr val="5B9BD5"/>
    <a:srgbClr val="FFFFFF"/>
    <a:srgbClr val="DEEBF7"/>
    <a:srgbClr val="C00000"/>
    <a:srgbClr val="2143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011" autoAdjust="0"/>
    <p:restoredTop sz="88443" autoAdjust="0"/>
  </p:normalViewPr>
  <p:slideViewPr>
    <p:cSldViewPr showGuides="1">
      <p:cViewPr varScale="1">
        <p:scale>
          <a:sx n="109" d="100"/>
          <a:sy n="109" d="100"/>
        </p:scale>
        <p:origin x="184" y="448"/>
      </p:cViewPr>
      <p:guideLst>
        <p:guide orient="horz" pos="2753"/>
        <p:guide pos="2880"/>
        <p:guide pos="3606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3283" y="-91"/>
      </p:cViewPr>
      <p:guideLst>
        <p:guide orient="horz" pos="2997"/>
        <p:guide pos="221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commentAuthors" Target="commentAuthors.xml"/><Relationship Id="rId5" Type="http://schemas.openxmlformats.org/officeDocument/2006/relationships/slideMaster" Target="slideMasters/slideMaster5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3078427" cy="513509"/>
          </a:xfrm>
          <a:prstGeom prst="rect">
            <a:avLst/>
          </a:prstGeom>
        </p:spPr>
        <p:txBody>
          <a:bodyPr vert="horz" lIns="94787" tIns="47393" rIns="94787" bIns="47393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994" y="0"/>
            <a:ext cx="3078427" cy="513509"/>
          </a:xfrm>
          <a:prstGeom prst="rect">
            <a:avLst/>
          </a:prstGeom>
        </p:spPr>
        <p:txBody>
          <a:bodyPr vert="horz" lIns="94787" tIns="47393" rIns="94787" bIns="47393" rtlCol="0"/>
          <a:lstStyle>
            <a:lvl1pPr algn="r">
              <a:defRPr sz="1200"/>
            </a:lvl1pPr>
          </a:lstStyle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2" y="9721108"/>
            <a:ext cx="3078427" cy="513508"/>
          </a:xfrm>
          <a:prstGeom prst="rect">
            <a:avLst/>
          </a:prstGeom>
        </p:spPr>
        <p:txBody>
          <a:bodyPr vert="horz" lIns="94787" tIns="47393" rIns="94787" bIns="47393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994" y="9721108"/>
            <a:ext cx="3078427" cy="513508"/>
          </a:xfrm>
          <a:prstGeom prst="rect">
            <a:avLst/>
          </a:prstGeom>
        </p:spPr>
        <p:txBody>
          <a:bodyPr vert="horz" lIns="94787" tIns="47393" rIns="94787" bIns="47393" rtlCol="0" anchor="b"/>
          <a:lstStyle>
            <a:lvl1pPr algn="r">
              <a:defRPr sz="1200"/>
            </a:lvl1pPr>
          </a:lstStyle>
          <a:p>
            <a:fld id="{B430118F-FB90-49C4-8CCF-A8F8D3F96A4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3078427" cy="513509"/>
          </a:xfrm>
          <a:prstGeom prst="rect">
            <a:avLst/>
          </a:prstGeom>
        </p:spPr>
        <p:txBody>
          <a:bodyPr vert="horz" lIns="94787" tIns="47393" rIns="94787" bIns="47393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994" y="0"/>
            <a:ext cx="3078427" cy="513509"/>
          </a:xfrm>
          <a:prstGeom prst="rect">
            <a:avLst/>
          </a:prstGeom>
        </p:spPr>
        <p:txBody>
          <a:bodyPr vert="horz" lIns="94787" tIns="47393" rIns="94787" bIns="47393" rtlCol="0"/>
          <a:lstStyle>
            <a:lvl1pPr algn="r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205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38863" cy="3452813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备注占位符 4"/>
          <p:cNvSpPr>
            <a:spLocks noGrp="1"/>
          </p:cNvSpPr>
          <p:nvPr>
            <p:ph type="body" sz="quarter"/>
          </p:nvPr>
        </p:nvSpPr>
        <p:spPr>
          <a:xfrm>
            <a:off x="710407" y="4925408"/>
            <a:ext cx="5683250" cy="4029879"/>
          </a:xfrm>
          <a:prstGeom prst="rect">
            <a:avLst/>
          </a:prstGeom>
          <a:noFill/>
          <a:ln w="9525">
            <a:noFill/>
          </a:ln>
        </p:spPr>
        <p:txBody>
          <a:bodyPr lIns="94787" tIns="47393" rIns="94787" bIns="47393"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0"/>
            <a:r>
              <a:rPr lang="zh-CN" altLang="en-US"/>
              <a:t>第二级</a:t>
            </a:r>
          </a:p>
          <a:p>
            <a:pPr lvl="2" indent="0"/>
            <a:r>
              <a:rPr lang="zh-CN" altLang="en-US"/>
              <a:t>第三级</a:t>
            </a:r>
          </a:p>
          <a:p>
            <a:pPr lvl="3" indent="0"/>
            <a:r>
              <a:rPr lang="zh-CN" altLang="en-US"/>
              <a:t>第四级</a:t>
            </a:r>
          </a:p>
          <a:p>
            <a:pPr lvl="4" indent="0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2" y="9721105"/>
            <a:ext cx="3078427" cy="513509"/>
          </a:xfrm>
          <a:prstGeom prst="rect">
            <a:avLst/>
          </a:prstGeom>
        </p:spPr>
        <p:txBody>
          <a:bodyPr vert="horz" lIns="94787" tIns="47393" rIns="94787" bIns="47393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994" y="9721105"/>
            <a:ext cx="3078427" cy="513509"/>
          </a:xfrm>
          <a:prstGeom prst="rect">
            <a:avLst/>
          </a:prstGeom>
        </p:spPr>
        <p:txBody>
          <a:bodyPr vert="horz" lIns="94787" tIns="47393" rIns="94787" bIns="47393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fontAlgn="base"/>
              <a:t>‹#›</a:t>
            </a:fld>
            <a:endParaRPr lang="zh-CN" altLang="en-US" strike="noStrike" noProof="1"/>
          </a:p>
        </p:txBody>
      </p:sp>
    </p:spTree>
    <p:extLst>
      <p:ext uri="{BB962C8B-B14F-4D97-AF65-F5344CB8AC3E}">
        <p14:creationId xmlns:p14="http://schemas.microsoft.com/office/powerpoint/2010/main" val="287135185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307299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595513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>
          <a:xfrm>
            <a:off x="8604448" y="4767262"/>
            <a:ext cx="414958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>
          <a:xfrm>
            <a:off x="7086632" y="4767268"/>
            <a:ext cx="2057400" cy="273844"/>
          </a:xfrm>
          <a:prstGeom prst="rect">
            <a:avLst/>
          </a:prstGeom>
        </p:spPr>
        <p:txBody>
          <a:bodyPr/>
          <a:lstStyle>
            <a:lvl1pPr>
              <a:defRPr sz="16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390649"/>
            <a:ext cx="6858000" cy="1241822"/>
          </a:xfrm>
        </p:spPr>
        <p:txBody>
          <a:bodyPr anchor="b">
            <a:normAutofit/>
          </a:bodyPr>
          <a:lstStyle>
            <a:lvl1pPr algn="ctr">
              <a:defRPr sz="54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>
            <a:normAutofit/>
          </a:bodyPr>
          <a:lstStyle>
            <a:lvl1pPr marL="0" indent="0" algn="ctr">
              <a:buNone/>
              <a:defRPr sz="135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>
              <a:defRPr sz="135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628650" y="1640582"/>
            <a:ext cx="7886700" cy="1862336"/>
          </a:xfrm>
        </p:spPr>
        <p:txBody>
          <a:bodyPr>
            <a:normAutofit/>
          </a:bodyPr>
          <a:lstStyle>
            <a:lvl1pPr algn="ctr">
              <a:defRPr sz="45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"/>
          <p:cNvSpPr>
            <a:spLocks noGrp="1"/>
          </p:cNvSpPr>
          <p:nvPr>
            <p:ph type="sldNum" sz="quarter" idx="12"/>
          </p:nvPr>
        </p:nvSpPr>
        <p:spPr>
          <a:xfrm>
            <a:off x="8604448" y="4767262"/>
            <a:ext cx="414958" cy="273844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"/>
          <p:cNvSpPr>
            <a:spLocks noGrp="1"/>
          </p:cNvSpPr>
          <p:nvPr>
            <p:ph type="sldNum" sz="quarter" idx="12"/>
          </p:nvPr>
        </p:nvSpPr>
        <p:spPr>
          <a:xfrm>
            <a:off x="8604448" y="4767262"/>
            <a:ext cx="414958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11428-941F-4F39-9F0C-B1B29E093D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8519F08-EEC1-479F-AE1C-3611131F3E2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80795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6572" y="845163"/>
            <a:ext cx="8370857" cy="3554308"/>
          </a:xfrm>
          <a:prstGeom prst="rect">
            <a:avLst/>
          </a:prstGeom>
        </p:spPr>
        <p:txBody>
          <a:bodyPr/>
          <a:lstStyle>
            <a:lvl1pPr>
              <a:defRPr sz="2700"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>
              <a:defRPr sz="240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>
              <a:defRPr sz="210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>
              <a:defRPr sz="1800">
                <a:latin typeface="Microsoft YaHei" panose="020B0503020204020204" pitchFamily="34" charset="-122"/>
                <a:ea typeface="Microsoft YaHei" panose="020B0503020204020204" pitchFamily="34" charset="-122"/>
              </a:defRPr>
            </a:lvl4pPr>
            <a:lvl5pPr>
              <a:defRPr sz="1800">
                <a:latin typeface="Microsoft YaHei" panose="020B0503020204020204" pitchFamily="34" charset="-122"/>
                <a:ea typeface="Microsoft YaHei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7" name="灯片编号占位符 4">
            <a:extLst>
              <a:ext uri="{FF2B5EF4-FFF2-40B4-BE49-F238E27FC236}">
                <a16:creationId xmlns:a16="http://schemas.microsoft.com/office/drawing/2014/main" id="{4BF479CE-1960-EC3A-4EE5-B5988C1A14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05414" y="4968816"/>
            <a:ext cx="338587" cy="174685"/>
          </a:xfrm>
          <a:prstGeom prst="rect">
            <a:avLst/>
          </a:prstGeom>
        </p:spPr>
        <p:txBody>
          <a:bodyPr/>
          <a:lstStyle>
            <a:lvl1pPr>
              <a:defRPr sz="105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fld id="{3F3E1DB3-A75A-4944-BD96-DFF801453D95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71114439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257175">
              <a:defRPr/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257175">
              <a:defRPr/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257175">
              <a:defRPr/>
            </a:lvl1pPr>
          </a:lstStyle>
          <a:p>
            <a:fld id="{795168C3-2083-4FEB-A638-0502EE32FC7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257175">
              <a:defRPr/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257175">
              <a:defRPr/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257175">
              <a:defRPr/>
            </a:lvl1pPr>
          </a:lstStyle>
          <a:p>
            <a:fld id="{795168C3-2083-4FEB-A638-0502EE32FC7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"/>
          <p:cNvSpPr>
            <a:spLocks noGrp="1"/>
          </p:cNvSpPr>
          <p:nvPr>
            <p:ph type="sldNum" sz="quarter" idx="12"/>
          </p:nvPr>
        </p:nvSpPr>
        <p:spPr>
          <a:xfrm>
            <a:off x="7086632" y="4767268"/>
            <a:ext cx="2057400" cy="273844"/>
          </a:xfrm>
        </p:spPr>
        <p:txBody>
          <a:bodyPr/>
          <a:lstStyle>
            <a:lvl1pPr>
              <a:defRPr sz="16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0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tags" Target="../tags/tag3.xml"/><Relationship Id="rId3" Type="http://schemas.openxmlformats.org/officeDocument/2006/relationships/slideLayout" Target="../slideLayouts/slideLayout13.xml"/><Relationship Id="rId7" Type="http://schemas.openxmlformats.org/officeDocument/2006/relationships/tags" Target="../tags/tag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tags" Target="../tags/tag1.xml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 userDrawn="1"/>
        </p:nvSpPr>
        <p:spPr>
          <a:xfrm flipV="1">
            <a:off x="0" y="5092029"/>
            <a:ext cx="9144000" cy="96413"/>
          </a:xfrm>
          <a:prstGeom prst="rect">
            <a:avLst/>
          </a:prstGeom>
          <a:solidFill>
            <a:srgbClr val="0353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6" name="文本框"/>
          <p:cNvSpPr>
            <a:spLocks noGrp="1"/>
          </p:cNvSpPr>
          <p:nvPr>
            <p:ph type="sldNum" sz="quarter" idx="4"/>
          </p:nvPr>
        </p:nvSpPr>
        <p:spPr>
          <a:xfrm>
            <a:off x="8604448" y="4767262"/>
            <a:ext cx="414958" cy="273844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3E00D155-3BB6-43CF-9AC4-BC63A66E74A9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64AE6FB-04D1-3DB3-3C78-80FDDC12D70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466"/>
          <a:stretch/>
        </p:blipFill>
        <p:spPr>
          <a:xfrm>
            <a:off x="1" y="0"/>
            <a:ext cx="9143999" cy="77155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66" r:id="rId5"/>
    <p:sldLayoutId id="2147483667" r:id="rId6"/>
  </p:sldLayoutIdLst>
  <p:hf hdr="0" ftr="0" dt="0"/>
  <p:txStyles>
    <p:titleStyle>
      <a:lvl1pPr algn="l" defTabSz="685800" eaLnBrk="1" fontAlgn="auto" latinLnBrk="0" hangingPunct="1">
        <a:lnSpc>
          <a:spcPct val="90000"/>
        </a:lnSpc>
        <a:spcBef>
          <a:spcPts val="0"/>
        </a:spcBef>
        <a:buNone/>
        <a:defRPr sz="3300" kern="12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  <a:cs typeface="Calibri Light" panose="020F0302020204030204" charset="0"/>
        </a:defRPr>
      </a:lvl1pPr>
    </p:titleStyle>
    <p:bodyStyle>
      <a:lvl1pPr marL="171450" indent="-171450" algn="l" defTabSz="685800" eaLnBrk="1" fontAlgn="auto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Calibri" panose="020F0502020204030204" charset="0"/>
        </a:defRPr>
      </a:lvl1pPr>
      <a:lvl2pPr marL="514350" indent="-171450" algn="l" defTabSz="685800" eaLnBrk="1" fontAlgn="auto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Calibri" panose="020F0502020204030204" charset="0"/>
        </a:defRPr>
      </a:lvl2pPr>
      <a:lvl3pPr marL="857250" indent="-171450" algn="l" defTabSz="685800" eaLnBrk="1" fontAlgn="auto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Calibri" panose="020F0502020204030204" charset="0"/>
        </a:defRPr>
      </a:lvl3pPr>
      <a:lvl4pPr marL="1200150" indent="-171450" algn="l" defTabSz="685800" eaLnBrk="1" fontAlgn="auto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Calibri" panose="020F0502020204030204" charset="0"/>
        </a:defRPr>
      </a:lvl4pPr>
      <a:lvl5pPr marL="1543050" indent="-171450" algn="l" defTabSz="685800" eaLnBrk="1" fontAlgn="auto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Calibri" panose="020F0502020204030204" charset="0"/>
        </a:defRPr>
      </a:lvl5pPr>
      <a:lvl6pPr marL="1885950" indent="-171450" algn="l" defTabSz="685800" eaLnBrk="1" fontAlgn="auto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Calibri" panose="020F0502020204030204" charset="0"/>
        </a:defRPr>
      </a:lvl6pPr>
      <a:lvl7pPr marL="2228850" indent="-171450" algn="l" defTabSz="685800" eaLnBrk="1" fontAlgn="auto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Calibri" panose="020F0502020204030204" charset="0"/>
        </a:defRPr>
      </a:lvl7pPr>
      <a:lvl8pPr marL="2571750" indent="-171450" algn="l" defTabSz="685800" eaLnBrk="1" fontAlgn="auto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Calibri" panose="020F0502020204030204" charset="0"/>
        </a:defRPr>
      </a:lvl8pPr>
      <a:lvl9pPr marL="2571750" indent="-171450" algn="l" defTabSz="685800" eaLnBrk="1" fontAlgn="auto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Calibri" panose="020F0502020204030204" charset="0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 defTabSz="257175" rtl="0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 defTabSz="257175" rtl="0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 defTabSz="257175" rtl="0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98D474-0744-4FB7-A607-FCA8232293E3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-1777" y="6"/>
            <a:ext cx="3578407" cy="789626"/>
          </a:xfrm>
          <a:prstGeom prst="rect">
            <a:avLst/>
          </a:prstGeom>
          <a:solidFill>
            <a:srgbClr val="41A2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257175" rtl="0">
              <a:defRPr/>
            </a:pPr>
            <a:endParaRPr lang="zh-CN" altLang="en-US" sz="1000" dirty="0">
              <a:solidFill>
                <a:prstClr val="white"/>
              </a:solidFill>
              <a:ea typeface="等线" panose="02010600030101010101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495467" y="6"/>
            <a:ext cx="1802708" cy="789626"/>
          </a:xfrm>
          <a:prstGeom prst="rect">
            <a:avLst/>
          </a:prstGeom>
          <a:solidFill>
            <a:srgbClr val="41A2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257175" rtl="0">
              <a:defRPr/>
            </a:pPr>
            <a:endParaRPr lang="zh-CN" altLang="en-US" sz="1000" dirty="0">
              <a:solidFill>
                <a:prstClr val="white"/>
              </a:solidFill>
              <a:ea typeface="等线" panose="02010600030101010101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-1776" y="5001919"/>
            <a:ext cx="1765583" cy="141581"/>
          </a:xfrm>
          <a:prstGeom prst="rect">
            <a:avLst/>
          </a:prstGeom>
          <a:solidFill>
            <a:srgbClr val="41A2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257175" rtl="0">
              <a:defRPr/>
            </a:pPr>
            <a:endParaRPr lang="zh-CN" altLang="en-US" sz="1000" dirty="0">
              <a:solidFill>
                <a:prstClr val="white"/>
              </a:solidFill>
              <a:ea typeface="等线" panose="02010600030101010101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689187" y="5001919"/>
            <a:ext cx="1765583" cy="141581"/>
          </a:xfrm>
          <a:prstGeom prst="rect">
            <a:avLst/>
          </a:prstGeom>
          <a:solidFill>
            <a:srgbClr val="41A2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257175" rtl="0">
              <a:defRPr/>
            </a:pPr>
            <a:endParaRPr lang="zh-CN" altLang="en-US" sz="1000" dirty="0">
              <a:solidFill>
                <a:prstClr val="white"/>
              </a:solidFill>
              <a:ea typeface="等线" panose="02010600030101010101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373341" y="5001919"/>
            <a:ext cx="1772441" cy="141581"/>
          </a:xfrm>
          <a:prstGeom prst="rect">
            <a:avLst/>
          </a:prstGeom>
          <a:solidFill>
            <a:srgbClr val="41A2C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257175" rtl="0">
              <a:defRPr/>
            </a:pPr>
            <a:endParaRPr lang="zh-CN" altLang="en-US" sz="1000" dirty="0">
              <a:solidFill>
                <a:prstClr val="white"/>
              </a:solidFill>
              <a:ea typeface="等线" panose="02010600030101010101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831924" y="5001919"/>
            <a:ext cx="1768244" cy="141581"/>
          </a:xfrm>
          <a:prstGeom prst="rect">
            <a:avLst/>
          </a:prstGeom>
          <a:solidFill>
            <a:srgbClr val="A5A5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257175" rtl="0">
              <a:defRPr/>
            </a:pPr>
            <a:endParaRPr lang="zh-CN" altLang="en-US" sz="1000" dirty="0">
              <a:solidFill>
                <a:prstClr val="white"/>
              </a:solidFill>
              <a:ea typeface="等线" panose="02010600030101010101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529931" y="5001919"/>
            <a:ext cx="1768244" cy="141581"/>
          </a:xfrm>
          <a:prstGeom prst="rect">
            <a:avLst/>
          </a:prstGeom>
          <a:solidFill>
            <a:srgbClr val="A5A5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257175" rtl="0">
              <a:defRPr/>
            </a:pPr>
            <a:endParaRPr lang="zh-CN" altLang="en-US" sz="1000" dirty="0">
              <a:solidFill>
                <a:prstClr val="white"/>
              </a:solidFill>
              <a:ea typeface="等线" panose="02010600030101010101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648955" y="6"/>
            <a:ext cx="1765583" cy="789626"/>
          </a:xfrm>
          <a:prstGeom prst="rect">
            <a:avLst/>
          </a:prstGeom>
        </p:spPr>
      </p:pic>
      <p:pic>
        <p:nvPicPr>
          <p:cNvPr id="16" name="图片 60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059"/>
          <a:stretch>
            <a:fillRect/>
          </a:stretch>
        </p:blipFill>
        <p:spPr>
          <a:xfrm>
            <a:off x="7379105" y="3"/>
            <a:ext cx="1764895" cy="78962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"/>
          <p:cNvSpPr>
            <a:spLocks noGrp="1"/>
          </p:cNvSpPr>
          <p:nvPr>
            <p:ph type="dt" idx="2"/>
          </p:nvPr>
        </p:nvSpPr>
        <p:spPr>
          <a:xfrm>
            <a:off x="628650" y="4767262"/>
            <a:ext cx="2057400" cy="273844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68580" tIns="34290" rIns="68580" bIns="34290" anchor="ctr" anchorCtr="0"/>
          <a:lstStyle>
            <a:lvl1pPr defTabSz="257175">
              <a:defRPr/>
            </a:lvl1pPr>
          </a:lstStyle>
          <a:p>
            <a:endParaRPr lang="zh-CN" altLang="en-US" sz="900" dirty="0">
              <a:solidFill>
                <a:srgbClr val="898989"/>
              </a:solidFill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  <p:sp>
        <p:nvSpPr>
          <p:cNvPr id="5" name="文本框"/>
          <p:cNvSpPr>
            <a:spLocks noGrp="1"/>
          </p:cNvSpPr>
          <p:nvPr>
            <p:ph type="ftr" idx="3"/>
          </p:nvPr>
        </p:nvSpPr>
        <p:spPr>
          <a:xfrm>
            <a:off x="3028950" y="4767262"/>
            <a:ext cx="3086100" cy="273844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68580" tIns="34290" rIns="68580" bIns="34290" anchor="ctr" anchorCtr="0"/>
          <a:lstStyle>
            <a:lvl1pPr algn="ctr" defTabSz="257175">
              <a:defRPr/>
            </a:lvl1pPr>
          </a:lstStyle>
          <a:p>
            <a:endParaRPr lang="zh-CN" altLang="en-US" sz="900" dirty="0">
              <a:solidFill>
                <a:srgbClr val="898989"/>
              </a:solidFill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  <p:sp>
        <p:nvSpPr>
          <p:cNvPr id="11" name="文本框"/>
          <p:cNvSpPr>
            <a:spLocks noGrp="1"/>
          </p:cNvSpPr>
          <p:nvPr>
            <p:ph type="sldNum" idx="4"/>
          </p:nvPr>
        </p:nvSpPr>
        <p:spPr>
          <a:xfrm>
            <a:off x="6457950" y="4767268"/>
            <a:ext cx="2057400" cy="273844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68580" tIns="34290" rIns="68580" bIns="34290" anchor="ctr" anchorCtr="0"/>
          <a:lstStyle>
            <a:lvl1pPr algn="r" defTabSz="257175">
              <a:defRPr/>
            </a:lvl1pPr>
          </a:lstStyle>
          <a:p>
            <a:fld id="{CAD2D6BD-DE1B-4B5F-8B41-2702339687B9}" type="slidenum">
              <a:rPr lang="en-US" altLang="zh-CN" sz="700" smtClean="0">
                <a:solidFill>
                  <a:srgbClr val="898989"/>
                </a:solidFill>
                <a:latin typeface="Calibri" panose="020F0502020204030204" charset="0"/>
                <a:ea typeface="宋体" panose="02010600030101010101" pitchFamily="2" charset="-122"/>
                <a:cs typeface="Calibri" panose="020F0502020204030204" charset="0"/>
              </a:rPr>
              <a:pPr/>
              <a:t>‹#›</a:t>
            </a:fld>
            <a:endParaRPr lang="zh-CN" altLang="en-US" sz="700" dirty="0">
              <a:solidFill>
                <a:srgbClr val="898989"/>
              </a:solidFill>
              <a:latin typeface="Calibri" panose="020F0502020204030204" charset="0"/>
              <a:ea typeface="宋体" panose="02010600030101010101" pitchFamily="2" charset="-122"/>
              <a:cs typeface="Calibri" panose="020F0502020204030204" charset="0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B98EC86D-5EDB-AAE8-D2E0-D19118CFF47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27934"/>
            <a:ext cx="9143999" cy="100811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E15CC78F-1D6D-C8AC-F5A6-0EC3C8E499A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872"/>
            <a:ext cx="9144000" cy="81851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</p:sldLayoutIdLst>
  <p:hf hdr="0" ftr="0" dt="0"/>
  <p:txStyles>
    <p:titleStyle>
      <a:lvl1pPr algn="l" defTabSz="685800" eaLnBrk="1" fontAlgn="auto" latinLnBrk="0" hangingPunct="1">
        <a:lnSpc>
          <a:spcPct val="90000"/>
        </a:lnSpc>
        <a:spcBef>
          <a:spcPts val="0"/>
        </a:spcBef>
        <a:buNone/>
        <a:defRPr sz="3300" kern="12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  <a:cs typeface="Calibri Light" panose="020F0302020204030204" charset="0"/>
        </a:defRPr>
      </a:lvl1pPr>
    </p:titleStyle>
    <p:bodyStyle>
      <a:lvl1pPr marL="171450" indent="-171450" algn="l" defTabSz="685800" eaLnBrk="1" fontAlgn="auto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Calibri" panose="020F0502020204030204" charset="0"/>
        </a:defRPr>
      </a:lvl1pPr>
      <a:lvl2pPr marL="514350" indent="-171450" algn="l" defTabSz="685800" eaLnBrk="1" fontAlgn="auto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Calibri" panose="020F0502020204030204" charset="0"/>
        </a:defRPr>
      </a:lvl2pPr>
      <a:lvl3pPr marL="857250" indent="-171450" algn="l" defTabSz="685800" eaLnBrk="1" fontAlgn="auto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Calibri" panose="020F0502020204030204" charset="0"/>
        </a:defRPr>
      </a:lvl3pPr>
      <a:lvl4pPr marL="1200150" indent="-171450" algn="l" defTabSz="685800" eaLnBrk="1" fontAlgn="auto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Calibri" panose="020F0502020204030204" charset="0"/>
        </a:defRPr>
      </a:lvl4pPr>
      <a:lvl5pPr marL="1543050" indent="-171450" algn="l" defTabSz="685800" eaLnBrk="1" fontAlgn="auto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Calibri" panose="020F0502020204030204" charset="0"/>
        </a:defRPr>
      </a:lvl5pPr>
      <a:lvl6pPr marL="1885950" indent="-171450" algn="l" defTabSz="685800" eaLnBrk="1" fontAlgn="auto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Calibri" panose="020F0502020204030204" charset="0"/>
        </a:defRPr>
      </a:lvl6pPr>
      <a:lvl7pPr marL="2228850" indent="-171450" algn="l" defTabSz="685800" eaLnBrk="1" fontAlgn="auto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Calibri" panose="020F0502020204030204" charset="0"/>
        </a:defRPr>
      </a:lvl7pPr>
      <a:lvl8pPr marL="2571750" indent="-171450" algn="l" defTabSz="685800" eaLnBrk="1" fontAlgn="auto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Calibri" panose="020F0502020204030204" charset="0"/>
        </a:defRPr>
      </a:lvl8pPr>
      <a:lvl9pPr marL="2571750" indent="-171450" algn="l" defTabSz="685800" eaLnBrk="1" fontAlgn="auto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Calibri" panose="020F0502020204030204" charset="0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1844675"/>
            <a:ext cx="9144000" cy="1944370"/>
          </a:xfrm>
          <a:prstGeom prst="rect">
            <a:avLst/>
          </a:prstGeom>
          <a:solidFill>
            <a:srgbClr val="0353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 userDrawn="1"/>
        </p:nvSpPr>
        <p:spPr>
          <a:xfrm flipV="1">
            <a:off x="0" y="3855720"/>
            <a:ext cx="9144000" cy="76200"/>
          </a:xfrm>
          <a:prstGeom prst="rect">
            <a:avLst/>
          </a:prstGeom>
          <a:solidFill>
            <a:srgbClr val="0353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Picture 1"/>
          <p:cNvPicPr>
            <a:picLocks noChangeAspect="1" noChangeArrowheads="1"/>
          </p:cNvPicPr>
          <p:nvPr userDrawn="1"/>
        </p:nvPicPr>
        <p:blipFill>
          <a:blip r:embed="rId3" cstate="print"/>
          <a:srcRect l="11085" r="14032"/>
          <a:stretch>
            <a:fillRect/>
          </a:stretch>
        </p:blipFill>
        <p:spPr bwMode="auto">
          <a:xfrm>
            <a:off x="3347864" y="888806"/>
            <a:ext cx="2088145" cy="638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</p:sldLayoutIdLst>
  <p:hf hdr="0" ftr="0" dt="0"/>
  <p:txStyles>
    <p:titleStyle>
      <a:lvl1pPr algn="l" defTabSz="685800" eaLnBrk="1" fontAlgn="auto" latinLnBrk="0" hangingPunct="1">
        <a:lnSpc>
          <a:spcPct val="90000"/>
        </a:lnSpc>
        <a:spcBef>
          <a:spcPts val="0"/>
        </a:spcBef>
        <a:buNone/>
        <a:defRPr sz="3300" kern="12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  <a:cs typeface="Calibri Light" panose="020F0302020204030204" charset="0"/>
        </a:defRPr>
      </a:lvl1pPr>
    </p:titleStyle>
    <p:bodyStyle>
      <a:lvl1pPr marL="171450" indent="-171450" algn="l" defTabSz="685800" eaLnBrk="1" fontAlgn="auto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Calibri" panose="020F0502020204030204" charset="0"/>
        </a:defRPr>
      </a:lvl1pPr>
      <a:lvl2pPr marL="514350" indent="-171450" algn="l" defTabSz="685800" eaLnBrk="1" fontAlgn="auto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Calibri" panose="020F0502020204030204" charset="0"/>
        </a:defRPr>
      </a:lvl2pPr>
      <a:lvl3pPr marL="857250" indent="-171450" algn="l" defTabSz="685800" eaLnBrk="1" fontAlgn="auto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Calibri" panose="020F0502020204030204" charset="0"/>
        </a:defRPr>
      </a:lvl3pPr>
      <a:lvl4pPr marL="1200150" indent="-171450" algn="l" defTabSz="685800" eaLnBrk="1" fontAlgn="auto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Calibri" panose="020F0502020204030204" charset="0"/>
        </a:defRPr>
      </a:lvl4pPr>
      <a:lvl5pPr marL="1543050" indent="-171450" algn="l" defTabSz="685800" eaLnBrk="1" fontAlgn="auto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Calibri" panose="020F0502020204030204" charset="0"/>
        </a:defRPr>
      </a:lvl5pPr>
      <a:lvl6pPr marL="1885950" indent="-171450" algn="l" defTabSz="685800" eaLnBrk="1" fontAlgn="auto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Calibri" panose="020F0502020204030204" charset="0"/>
        </a:defRPr>
      </a:lvl6pPr>
      <a:lvl7pPr marL="2228850" indent="-171450" algn="l" defTabSz="685800" eaLnBrk="1" fontAlgn="auto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Calibri" panose="020F0502020204030204" charset="0"/>
        </a:defRPr>
      </a:lvl7pPr>
      <a:lvl8pPr marL="2571750" indent="-171450" algn="l" defTabSz="685800" eaLnBrk="1" fontAlgn="auto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Calibri" panose="020F0502020204030204" charset="0"/>
        </a:defRPr>
      </a:lvl8pPr>
      <a:lvl9pPr marL="2571750" indent="-171450" algn="l" defTabSz="685800" eaLnBrk="1" fontAlgn="auto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Calibri" panose="020F0502020204030204" charset="0"/>
          <a:ea typeface="宋体" panose="02010600030101010101" pitchFamily="2" charset="-122"/>
          <a:cs typeface="Calibri" panose="020F0502020204030204" charset="0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7"/>
            </p:custDataLst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bg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bg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bg1">
                    <a:lumMod val="50000"/>
                  </a:schemeClr>
                </a:solidFill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"/>
          <p:cNvSpPr/>
          <p:nvPr/>
        </p:nvSpPr>
        <p:spPr>
          <a:xfrm>
            <a:off x="547928" y="1347614"/>
            <a:ext cx="8028383" cy="908262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vert="horz" wrap="square" lIns="68580" tIns="34290" rIns="68580" bIns="34290" anchor="t" anchorCtr="0">
            <a:spAutoFit/>
          </a:bodyPr>
          <a:lstStyle/>
          <a:p>
            <a:pPr algn="ctr" defTabSz="257175">
              <a:lnSpc>
                <a:spcPct val="125000"/>
              </a:lnSpc>
            </a:pPr>
            <a:r>
              <a:rPr lang="zh-CN" altLang="en-US" sz="4800" b="1" dirty="0">
                <a:solidFill>
                  <a:srgbClr val="03539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charset="0"/>
              </a:rPr>
              <a:t>汇报题目</a:t>
            </a:r>
            <a:endParaRPr lang="en-US" altLang="zh-CN" sz="4800" b="1" dirty="0">
              <a:solidFill>
                <a:srgbClr val="03539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223189" y="2499742"/>
            <a:ext cx="69762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257175">
              <a:spcBef>
                <a:spcPts val="600"/>
              </a:spcBef>
              <a:spcAft>
                <a:spcPts val="600"/>
              </a:spcAft>
            </a:pPr>
            <a:r>
              <a:rPr lang="zh-CN" altLang="en-US" sz="2000" b="1" dirty="0">
                <a:solidFill>
                  <a:srgbClr val="035390"/>
                </a:solidFill>
                <a:ea typeface="微软雅黑" panose="020B0503020204020204" pitchFamily="34" charset="-122"/>
                <a:cs typeface="Calibri" panose="020F0502020204030204" charset="0"/>
              </a:rPr>
              <a:t>姓名</a:t>
            </a:r>
            <a:endParaRPr lang="en-US" altLang="zh-CN" sz="2000" b="1" dirty="0">
              <a:solidFill>
                <a:srgbClr val="035390"/>
              </a:solidFill>
              <a:ea typeface="微软雅黑" panose="020B0503020204020204" pitchFamily="34" charset="-122"/>
              <a:cs typeface="Calibri" panose="020F0502020204030204" charset="0"/>
            </a:endParaRPr>
          </a:p>
          <a:p>
            <a:pPr algn="ctr" defTabSz="257175">
              <a:spcBef>
                <a:spcPts val="600"/>
              </a:spcBef>
              <a:spcAft>
                <a:spcPts val="600"/>
              </a:spcAft>
            </a:pPr>
            <a:r>
              <a:rPr lang="zh-CN" altLang="en-US" sz="2000" b="1" dirty="0">
                <a:solidFill>
                  <a:srgbClr val="035390"/>
                </a:solidFill>
                <a:ea typeface="微软雅黑" panose="020B0503020204020204" pitchFamily="34" charset="-122"/>
                <a:cs typeface="Calibri" panose="020F0502020204030204" charset="0"/>
              </a:rPr>
              <a:t>单位</a:t>
            </a:r>
            <a:endParaRPr lang="en-US" altLang="zh-CN" sz="2000" b="1" dirty="0">
              <a:solidFill>
                <a:srgbClr val="035390"/>
              </a:solidFill>
              <a:ea typeface="微软雅黑" panose="020B0503020204020204" pitchFamily="34" charset="-122"/>
              <a:cs typeface="Calibri" panose="020F0502020204030204" charset="0"/>
            </a:endParaRPr>
          </a:p>
          <a:p>
            <a:pPr algn="ctr" defTabSz="257175">
              <a:spcBef>
                <a:spcPts val="600"/>
              </a:spcBef>
              <a:spcAft>
                <a:spcPts val="600"/>
              </a:spcAft>
            </a:pPr>
            <a:r>
              <a:rPr lang="zh-CN" altLang="en-US" sz="2000" b="1" dirty="0">
                <a:solidFill>
                  <a:srgbClr val="035390"/>
                </a:solidFill>
                <a:ea typeface="微软雅黑" panose="020B0503020204020204" pitchFamily="34" charset="-122"/>
                <a:cs typeface="Calibri" panose="020F0502020204030204" charset="0"/>
              </a:rPr>
              <a:t>日期</a:t>
            </a: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81CC474A-0A3C-717A-D341-9887C54C2D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3E1DB3-A75A-4944-BD96-DFF801453D95}" type="slidenum">
              <a:rPr lang="zh-CN" altLang="en-US" smtClean="0"/>
              <a:pPr/>
              <a:t>1</a:t>
            </a:fld>
            <a:endParaRPr lang="zh-CN" altLang="en-US" dirty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CCC39BC0-4061-0971-00B3-DB5C25F4B2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0113" y="801979"/>
            <a:ext cx="6408191" cy="2792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bg2"/>
              </a:buClr>
              <a:buSzPct val="70000"/>
              <a:buFont typeface="Wingdings" panose="05000000000000000000" pitchFamily="2" charset="2"/>
              <a:buChar char="l"/>
              <a:defRPr sz="31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SzPct val="150000"/>
              <a:buChar char="•"/>
              <a:defRPr sz="2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150000"/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15000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FontTx/>
              <a:buNone/>
            </a:pPr>
            <a:r>
              <a:rPr lang="zh-CN" altLang="en-US" sz="16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说 明：</a:t>
            </a:r>
          </a:p>
          <a:p>
            <a:pPr eaLnBrk="1" hangingPunct="1">
              <a:lnSpc>
                <a:spcPct val="120000"/>
              </a:lnSpc>
              <a:spcBef>
                <a:spcPct val="35000"/>
              </a:spcBef>
              <a:buClrTx/>
              <a:buSzTx/>
              <a:buFontTx/>
              <a:buNone/>
            </a:pPr>
            <a:r>
              <a:rPr lang="en-US" altLang="zh-CN" sz="1600" dirty="0">
                <a:latin typeface="黑体" panose="02010609060101010101" pitchFamily="2" charset="-122"/>
                <a:ea typeface="黑体" panose="02010609060101010101" pitchFamily="2" charset="-122"/>
              </a:rPr>
              <a:t>•  </a:t>
            </a:r>
            <a:r>
              <a:rPr lang="zh-CN" altLang="en-US" sz="1600" dirty="0">
                <a:latin typeface="黑体" panose="02010609060101010101" pitchFamily="2" charset="-122"/>
                <a:ea typeface="黑体" panose="02010609060101010101" pitchFamily="2" charset="-122"/>
              </a:rPr>
              <a:t>此模板规定汇报内容；</a:t>
            </a:r>
          </a:p>
          <a:p>
            <a:pPr eaLnBrk="1" hangingPunct="1">
              <a:lnSpc>
                <a:spcPct val="120000"/>
              </a:lnSpc>
              <a:spcBef>
                <a:spcPct val="35000"/>
              </a:spcBef>
              <a:buClrTx/>
              <a:buSzTx/>
              <a:buFontTx/>
              <a:buNone/>
            </a:pPr>
            <a:r>
              <a:rPr lang="en-US" altLang="zh-CN" sz="16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•  PPT</a:t>
            </a:r>
            <a:r>
              <a:rPr lang="zh-CN" altLang="en-US" sz="16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具体背景、格式、页数等不限，请自行设计；</a:t>
            </a:r>
            <a:endParaRPr lang="en-US" altLang="zh-CN" sz="1600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ct val="35000"/>
              </a:spcBef>
              <a:buClrTx/>
              <a:buSzTx/>
              <a:buNone/>
            </a:pPr>
            <a:r>
              <a:rPr lang="en-US" altLang="zh-CN" sz="1600" dirty="0">
                <a:latin typeface="黑体" panose="02010609060101010101" pitchFamily="2" charset="-122"/>
                <a:ea typeface="黑体" panose="02010609060101010101" pitchFamily="2" charset="-122"/>
              </a:rPr>
              <a:t>•  PPT</a:t>
            </a:r>
            <a:r>
              <a:rPr lang="zh-CN" altLang="en-US" sz="1600" dirty="0">
                <a:latin typeface="黑体" panose="02010609060101010101" pitchFamily="2" charset="-122"/>
                <a:ea typeface="黑体" panose="02010609060101010101" pitchFamily="2" charset="-122"/>
              </a:rPr>
              <a:t>内的字体等亦不限格式。</a:t>
            </a:r>
            <a:endParaRPr lang="en-US" altLang="zh-CN" sz="16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 eaLnBrk="1" hangingPunct="1">
              <a:lnSpc>
                <a:spcPct val="120000"/>
              </a:lnSpc>
              <a:spcBef>
                <a:spcPct val="35000"/>
              </a:spcBef>
              <a:buClrTx/>
              <a:buSzTx/>
              <a:buFontTx/>
              <a:buNone/>
            </a:pPr>
            <a:r>
              <a:rPr lang="zh-CN" altLang="en-US" sz="16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要 求：</a:t>
            </a:r>
            <a:endParaRPr lang="en-US" altLang="zh-CN" sz="16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342900" indent="-342900">
              <a:lnSpc>
                <a:spcPct val="120000"/>
              </a:lnSpc>
              <a:spcBef>
                <a:spcPct val="35000"/>
              </a:spcBef>
              <a:buClrTx/>
              <a:buSzTx/>
              <a:buFont typeface="Wingdings" panose="05000000000000000000" pitchFamily="2" charset="2"/>
              <a:buChar char="Ø"/>
            </a:pPr>
            <a:r>
              <a:rPr lang="zh-CN" altLang="en-US" sz="1600" b="1" dirty="0">
                <a:latin typeface="黑体" panose="02010609060101010101" pitchFamily="2" charset="-122"/>
                <a:ea typeface="黑体" panose="02010609060101010101" pitchFamily="2" charset="-122"/>
              </a:rPr>
              <a:t>每人报告</a:t>
            </a:r>
            <a:r>
              <a:rPr lang="en-US" altLang="zh-CN" sz="1600" b="1" dirty="0">
                <a:latin typeface="黑体" panose="02010609060101010101" pitchFamily="2" charset="-122"/>
                <a:ea typeface="黑体" panose="02010609060101010101" pitchFamily="2" charset="-122"/>
              </a:rPr>
              <a:t>20</a:t>
            </a:r>
            <a:r>
              <a:rPr lang="zh-CN" altLang="en-US" sz="1600" b="1" dirty="0">
                <a:latin typeface="黑体" panose="02010609060101010101" pitchFamily="2" charset="-122"/>
                <a:ea typeface="黑体" panose="02010609060101010101" pitchFamily="2" charset="-122"/>
              </a:rPr>
              <a:t>分钟；</a:t>
            </a:r>
            <a:endParaRPr lang="en-US" altLang="zh-CN" sz="1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342900" indent="-342900" eaLnBrk="1" hangingPunct="1">
              <a:lnSpc>
                <a:spcPct val="120000"/>
              </a:lnSpc>
              <a:spcBef>
                <a:spcPct val="35000"/>
              </a:spcBef>
              <a:buClrTx/>
              <a:buSzTx/>
              <a:buFont typeface="Wingdings" panose="05000000000000000000" pitchFamily="2" charset="2"/>
              <a:buChar char="Ø"/>
            </a:pPr>
            <a:r>
              <a:rPr lang="zh-CN" altLang="en-US" sz="1600" b="1" dirty="0">
                <a:latin typeface="黑体" panose="02010609060101010101" pitchFamily="2" charset="-122"/>
                <a:ea typeface="黑体" panose="02010609060101010101" pitchFamily="2" charset="-122"/>
              </a:rPr>
              <a:t>会议中通过“排练计时”严格控制时间。</a:t>
            </a:r>
            <a:endParaRPr lang="en-US" altLang="zh-CN" sz="16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09141063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571750"/>
            <a:ext cx="9156065" cy="2643505"/>
          </a:xfrm>
          <a:prstGeom prst="rect">
            <a:avLst/>
          </a:prstGeom>
          <a:blipFill rotWithShape="1">
            <a:blip r:embed="rId4" cstate="print"/>
            <a:stretch>
              <a:fillRect l="-3000" r="-3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8"/>
          <p:cNvSpPr txBox="1"/>
          <p:nvPr>
            <p:custDataLst>
              <p:tags r:id="rId1"/>
            </p:custDataLst>
          </p:nvPr>
        </p:nvSpPr>
        <p:spPr>
          <a:xfrm>
            <a:off x="35907" y="789629"/>
            <a:ext cx="9144000" cy="1728446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谢谢</a:t>
            </a:r>
            <a:endParaRPr lang="en-US" altLang="zh-CN" sz="4000" b="1" dirty="0">
              <a:solidFill>
                <a:schemeClr val="accent1">
                  <a:lumMod val="75000"/>
                </a:schemeClr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3" name="图片">
            <a:extLst>
              <a:ext uri="{FF2B5EF4-FFF2-40B4-BE49-F238E27FC236}">
                <a16:creationId xmlns:a16="http://schemas.microsoft.com/office/drawing/2014/main" id="{7C198CB6-AB58-2FBE-861E-22E6529F3560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648953" y="4"/>
            <a:ext cx="1765583" cy="789626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</p:pic>
      <p:pic>
        <p:nvPicPr>
          <p:cNvPr id="4" name="图片">
            <a:extLst>
              <a:ext uri="{FF2B5EF4-FFF2-40B4-BE49-F238E27FC236}">
                <a16:creationId xmlns:a16="http://schemas.microsoft.com/office/drawing/2014/main" id="{55AD3ED8-7EA3-60C1-02E6-49E23E7099C1}"/>
              </a:ext>
            </a:extLst>
          </p:cNvPr>
          <p:cNvPicPr/>
          <p:nvPr/>
        </p:nvPicPr>
        <p:blipFill>
          <a:blip r:embed="rId6" cstate="print"/>
          <a:srcRect b="27059"/>
          <a:stretch>
            <a:fillRect/>
          </a:stretch>
        </p:blipFill>
        <p:spPr>
          <a:xfrm>
            <a:off x="7379105" y="3"/>
            <a:ext cx="1764894" cy="789626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</p:pic>
      <p:pic>
        <p:nvPicPr>
          <p:cNvPr id="5" name="图片 4" descr="logo">
            <a:extLst>
              <a:ext uri="{FF2B5EF4-FFF2-40B4-BE49-F238E27FC236}">
                <a16:creationId xmlns:a16="http://schemas.microsoft.com/office/drawing/2014/main" id="{3EF551CC-14C5-42B0-25C8-45CC4DA0ED12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917905" y="81988"/>
            <a:ext cx="1512105" cy="668866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680FBC03-94EC-ECAD-9805-2A2582CA8B03}"/>
              </a:ext>
            </a:extLst>
          </p:cNvPr>
          <p:cNvSpPr/>
          <p:nvPr/>
        </p:nvSpPr>
        <p:spPr>
          <a:xfrm>
            <a:off x="5436061" y="450"/>
            <a:ext cx="72005" cy="84363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7B38D1DA-70D4-5F31-2116-0F41E186558B}"/>
              </a:ext>
            </a:extLst>
          </p:cNvPr>
          <p:cNvSpPr/>
          <p:nvPr/>
        </p:nvSpPr>
        <p:spPr>
          <a:xfrm>
            <a:off x="7331200" y="-26999"/>
            <a:ext cx="72005" cy="84363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6A885EEE-E319-3BFB-189A-3333134E6C88}"/>
              </a:ext>
            </a:extLst>
          </p:cNvPr>
          <p:cNvSpPr/>
          <p:nvPr/>
        </p:nvSpPr>
        <p:spPr>
          <a:xfrm>
            <a:off x="3566185" y="-5394"/>
            <a:ext cx="72005" cy="84363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423174909"/>
  <p:tag name="MH_LIBRARY" val="GRAPHIC"/>
  <p:tag name="MH_ORDER" val="文本框 3"/>
</p:tagLst>
</file>

<file path=ppt/theme/theme1.xml><?xml version="1.0" encoding="utf-8"?>
<a:theme xmlns:a="http://schemas.openxmlformats.org/drawingml/2006/main" name="1_Office 主题​​">
  <a:themeElements>
    <a:clrScheme name="1_Office 主题​​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1_Office 主题​​">
      <a:fillStyleLst>
        <a:solidFill>
          <a:schemeClr val="phClr"/>
        </a:solidFill>
        <a:gradFill/>
        <a:gradFill/>
      </a:fillStyleLst>
      <a:lnStyleLst>
        <a:ln/>
        <a:ln/>
        <a:ln/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/>
        <a:gradFill/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6_Office 主题​​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 dirty="0" smtClean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sz="2000" b="1" kern="100" dirty="0">
            <a:solidFill>
              <a:srgbClr val="1A6693"/>
            </a:solidFill>
            <a:latin typeface="微软雅黑" panose="020B0503020204020204" pitchFamily="34" charset="-122"/>
            <a:ea typeface="微软雅黑" panose="020B0503020204020204" pitchFamily="34" charset="-122"/>
            <a:cs typeface="Times New Roman" panose="02020603050405020304" pitchFamily="18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自定义设计方案">
  <a:themeElements>
    <a:clrScheme name="3_自定义设计方案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3_自定义设计方案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3_自定义设计方案">
      <a:fillStyleLst>
        <a:solidFill>
          <a:schemeClr val="phClr"/>
        </a:solidFill>
        <a:gradFill/>
        <a:gradFill/>
      </a:fillStyleLst>
      <a:lnStyleLst>
        <a:ln/>
        <a:ln/>
        <a:ln/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/>
        <a:gradFill/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5_自定义设计方案">
  <a:themeElements>
    <a:clrScheme name="3_自定义设计方案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3_自定义设计方案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3_自定义设计方案">
      <a:fillStyleLst>
        <a:solidFill>
          <a:schemeClr val="phClr"/>
        </a:solidFill>
        <a:gradFill/>
        <a:gradFill/>
      </a:fillStyleLst>
      <a:lnStyleLst>
        <a:ln/>
        <a:ln/>
        <a:ln/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/>
        <a:gradFill/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9513</TotalTime>
  <Words>63</Words>
  <Application>Microsoft Macintosh PowerPoint</Application>
  <PresentationFormat>全屏显示(16:9)</PresentationFormat>
  <Paragraphs>13</Paragraphs>
  <Slides>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3</vt:i4>
      </vt:variant>
    </vt:vector>
  </HeadingPairs>
  <TitlesOfParts>
    <vt:vector size="15" baseType="lpstr">
      <vt:lpstr>黑体</vt:lpstr>
      <vt:lpstr>Microsoft YaHei</vt:lpstr>
      <vt:lpstr>Microsoft YaHei</vt:lpstr>
      <vt:lpstr>Arial</vt:lpstr>
      <vt:lpstr>Calibri</vt:lpstr>
      <vt:lpstr>Calibri Light</vt:lpstr>
      <vt:lpstr>Wingdings</vt:lpstr>
      <vt:lpstr>1_Office 主题​​</vt:lpstr>
      <vt:lpstr>6_Office 主题​​</vt:lpstr>
      <vt:lpstr>4_自定义设计方案</vt:lpstr>
      <vt:lpstr>5_自定义设计方案</vt:lpstr>
      <vt:lpstr>4_Office 主题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Administrator;曾桢</dc:creator>
  <cp:lastModifiedBy>LQW</cp:lastModifiedBy>
  <cp:revision>2363</cp:revision>
  <cp:lastPrinted>2018-05-28T08:34:00Z</cp:lastPrinted>
  <dcterms:created xsi:type="dcterms:W3CDTF">2018-04-03T02:13:00Z</dcterms:created>
  <dcterms:modified xsi:type="dcterms:W3CDTF">2024-11-18T09:05:24Z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2052-11.3.0.9228</vt:lpwstr>
  </property>
  <property fmtid="{D5CDD505-2E9C-101B-9397-08002B2CF9AE}" pid="3" name="KSORubyTemplateID">
    <vt:lpwstr>2</vt:lpwstr>
  </property>
</Properties>
</file>